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4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3ECD6-19CB-4C00-A368-32F609351EC6}" type="datetimeFigureOut">
              <a:rPr lang="ko-KR" altLang="en-US" smtClean="0"/>
              <a:t>2009-12-31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1220E-3E09-4E96-A97F-33A69C7FE26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3ECD6-19CB-4C00-A368-32F609351EC6}" type="datetimeFigureOut">
              <a:rPr lang="ko-KR" altLang="en-US" smtClean="0"/>
              <a:t>2009-12-31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1220E-3E09-4E96-A97F-33A69C7FE26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3ECD6-19CB-4C00-A368-32F609351EC6}" type="datetimeFigureOut">
              <a:rPr lang="ko-KR" altLang="en-US" smtClean="0"/>
              <a:t>2009-12-31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1220E-3E09-4E96-A97F-33A69C7FE26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3ECD6-19CB-4C00-A368-32F609351EC6}" type="datetimeFigureOut">
              <a:rPr lang="ko-KR" altLang="en-US" smtClean="0"/>
              <a:t>2009-12-31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1220E-3E09-4E96-A97F-33A69C7FE26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3ECD6-19CB-4C00-A368-32F609351EC6}" type="datetimeFigureOut">
              <a:rPr lang="ko-KR" altLang="en-US" smtClean="0"/>
              <a:t>2009-12-31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1220E-3E09-4E96-A97F-33A69C7FE26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3ECD6-19CB-4C00-A368-32F609351EC6}" type="datetimeFigureOut">
              <a:rPr lang="ko-KR" altLang="en-US" smtClean="0"/>
              <a:t>2009-12-31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1220E-3E09-4E96-A97F-33A69C7FE26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3ECD6-19CB-4C00-A368-32F609351EC6}" type="datetimeFigureOut">
              <a:rPr lang="ko-KR" altLang="en-US" smtClean="0"/>
              <a:t>2009-12-31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1220E-3E09-4E96-A97F-33A69C7FE26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3ECD6-19CB-4C00-A368-32F609351EC6}" type="datetimeFigureOut">
              <a:rPr lang="ko-KR" altLang="en-US" smtClean="0"/>
              <a:t>2009-12-31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1220E-3E09-4E96-A97F-33A69C7FE26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3ECD6-19CB-4C00-A368-32F609351EC6}" type="datetimeFigureOut">
              <a:rPr lang="ko-KR" altLang="en-US" smtClean="0"/>
              <a:t>2009-12-31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1220E-3E09-4E96-A97F-33A69C7FE26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3ECD6-19CB-4C00-A368-32F609351EC6}" type="datetimeFigureOut">
              <a:rPr lang="ko-KR" altLang="en-US" smtClean="0"/>
              <a:t>2009-12-31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1220E-3E09-4E96-A97F-33A69C7FE26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3ECD6-19CB-4C00-A368-32F609351EC6}" type="datetimeFigureOut">
              <a:rPr lang="ko-KR" altLang="en-US" smtClean="0"/>
              <a:t>2009-12-31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1220E-3E09-4E96-A97F-33A69C7FE26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3ECD6-19CB-4C00-A368-32F609351EC6}" type="datetimeFigureOut">
              <a:rPr lang="ko-KR" altLang="en-US" smtClean="0"/>
              <a:t>2009-12-31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1220E-3E09-4E96-A97F-33A69C7FE26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Owner\바탕 화면\타탄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Owner\바탕 화면\타탄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화면 슬라이드 쇼(4:3)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슬라이드 1</vt:lpstr>
      <vt:lpstr>슬라이드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정진욱</dc:creator>
  <cp:lastModifiedBy>정진욱</cp:lastModifiedBy>
  <cp:revision>1</cp:revision>
  <dcterms:created xsi:type="dcterms:W3CDTF">2009-12-31T03:35:25Z</dcterms:created>
  <dcterms:modified xsi:type="dcterms:W3CDTF">2009-12-31T03:36:39Z</dcterms:modified>
</cp:coreProperties>
</file>